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70" r:id="rId5"/>
    <p:sldId id="269" r:id="rId6"/>
    <p:sldId id="258" r:id="rId7"/>
    <p:sldId id="273" r:id="rId8"/>
    <p:sldId id="261" r:id="rId9"/>
    <p:sldId id="263" r:id="rId10"/>
    <p:sldId id="264" r:id="rId11"/>
    <p:sldId id="265" r:id="rId12"/>
    <p:sldId id="262" r:id="rId13"/>
    <p:sldId id="260" r:id="rId14"/>
    <p:sldId id="268" r:id="rId15"/>
    <p:sldId id="267" r:id="rId16"/>
    <p:sldId id="266" r:id="rId17"/>
    <p:sldId id="272" r:id="rId18"/>
    <p:sldId id="271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05.10.2013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1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05.10.2013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719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05.10.2013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05.10.2013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74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05.10.2013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43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05.10.2013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05.10.2013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33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05.10.2013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4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05.10.2013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567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05.10.2013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93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05.10.2013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9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05.10.2013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632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05.10.2013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3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F3DE529E-8F92-49DE-8401-4B7319BE1129}" type="datetimeFigureOut">
              <a:rPr lang="tr-TR" smtClean="0"/>
              <a:t>05.10.2013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102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3DE529E-8F92-49DE-8401-4B7319BE1129}" type="datetimeFigureOut">
              <a:rPr lang="tr-TR" smtClean="0"/>
              <a:t>05.10.2013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516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İŞLETİM SİSTEMİ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1292948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İşletim Sistemi Nedir</a:t>
            </a:r>
          </a:p>
          <a:p>
            <a:r>
              <a:rPr lang="tr-TR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İşletim Sisteminin Görevleri</a:t>
            </a:r>
          </a:p>
          <a:p>
            <a:r>
              <a:rPr lang="tr-TR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Kullanıldığı Yerler</a:t>
            </a:r>
          </a:p>
          <a:p>
            <a:r>
              <a:rPr lang="tr-TR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Örnekler</a:t>
            </a:r>
            <a:endParaRPr lang="tr-TR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9365" y="447188"/>
            <a:ext cx="7524003" cy="970450"/>
          </a:xfrm>
        </p:spPr>
        <p:txBody>
          <a:bodyPr/>
          <a:lstStyle/>
          <a:p>
            <a:r>
              <a:rPr lang="tr-TR" dirty="0" err="1" smtClean="0"/>
              <a:t>MacOS</a:t>
            </a:r>
            <a:r>
              <a:rPr lang="tr-TR" dirty="0" smtClean="0"/>
              <a:t> İşletim Sistemi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1508" y="2328531"/>
            <a:ext cx="2647506" cy="4182802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Apple şirketine ait işletim sistemidir.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whatisos.files.wordpress.com/2010/07/800px-macosx10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014" y="2477386"/>
            <a:ext cx="5819923" cy="3637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9365" y="447188"/>
            <a:ext cx="7524003" cy="970450"/>
          </a:xfrm>
        </p:spPr>
        <p:txBody>
          <a:bodyPr/>
          <a:lstStyle/>
          <a:p>
            <a:r>
              <a:rPr lang="tr-TR" dirty="0" smtClean="0"/>
              <a:t>Linux İşletim Sistemi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1508" y="2328531"/>
            <a:ext cx="2647506" cy="4182802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Linux ücretsiz ve açık kaynak kodlu bir işletim sistemidir.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img26.imageshack.us/img26/5216/screenshotat201112221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38" y="2237909"/>
            <a:ext cx="5200514" cy="4160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0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Mobil İşletim Sistemleri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44140" y="2328530"/>
            <a:ext cx="3880882" cy="3965944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Cep telefonu ve tabletlerde ise </a:t>
            </a:r>
            <a:r>
              <a:rPr lang="tr-TR" sz="2400" dirty="0" err="1" smtClean="0">
                <a:solidFill>
                  <a:schemeClr val="bg1"/>
                </a:solidFill>
              </a:rPr>
              <a:t>Android</a:t>
            </a:r>
            <a:r>
              <a:rPr lang="tr-TR" sz="2400" dirty="0" smtClean="0">
                <a:solidFill>
                  <a:schemeClr val="bg1"/>
                </a:solidFill>
              </a:rPr>
              <a:t>, </a:t>
            </a:r>
            <a:r>
              <a:rPr lang="tr-TR" sz="2400" dirty="0" err="1" smtClean="0">
                <a:solidFill>
                  <a:schemeClr val="bg1"/>
                </a:solidFill>
              </a:rPr>
              <a:t>iOS</a:t>
            </a:r>
            <a:r>
              <a:rPr lang="tr-TR" sz="2400" dirty="0" smtClean="0">
                <a:solidFill>
                  <a:schemeClr val="bg1"/>
                </a:solidFill>
              </a:rPr>
              <a:t> ve Windows işletim sistemleri yaygın olarak kullanılır.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www.istanbulbilisim.com.tr/haber/wp-content/uploads/2012/07/mobile-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9" y="2534988"/>
            <a:ext cx="3576453" cy="36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Android</a:t>
            </a:r>
            <a:r>
              <a:rPr lang="tr-TR" dirty="0" smtClean="0"/>
              <a:t> İşletim Sistemi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6264" y="2551978"/>
            <a:ext cx="2953304" cy="3548691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Bugün birçok tablet, akıllı telefon ve hatta kol saatlerinde kullanılan Google’a ait işletim sistemidir.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bestandroidtablets.info/wp-content/themes/SimpleTech/images/asus%20t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387" y="2958600"/>
            <a:ext cx="5023903" cy="31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iOS</a:t>
            </a:r>
            <a:r>
              <a:rPr lang="tr-TR" dirty="0" smtClean="0"/>
              <a:t> İşletim Sistemi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2781" y="2603351"/>
            <a:ext cx="3297548" cy="3691123"/>
          </a:xfrm>
          <a:effectLst/>
        </p:spPr>
        <p:txBody>
          <a:bodyPr>
            <a:normAutofit/>
          </a:bodyPr>
          <a:lstStyle/>
          <a:p>
            <a:r>
              <a:rPr lang="tr-TR" sz="2400" dirty="0" err="1" smtClean="0">
                <a:solidFill>
                  <a:schemeClr val="bg1"/>
                </a:solidFill>
              </a:rPr>
              <a:t>Apple’ın</a:t>
            </a:r>
            <a:r>
              <a:rPr lang="tr-TR" sz="2400" dirty="0" smtClean="0">
                <a:solidFill>
                  <a:schemeClr val="bg1"/>
                </a:solidFill>
              </a:rPr>
              <a:t> kendi ürettiği tablet ve telefonlar için çıkardığı işletim sistemidir.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dandygadget.com/wp-content/uploads/2012/10/2012_Apple_iPad_Mini_iOS_Tablet_Sexy_White_Silver_Front_Center_Hand_Dandy_Gadget_Compu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177" y="2960724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3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Windows Mobil </a:t>
            </a:r>
            <a:r>
              <a:rPr lang="tr-TR" dirty="0" smtClean="0"/>
              <a:t>İşletim Sistemi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8" y="2601445"/>
            <a:ext cx="3926542" cy="3497486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Microsoft’un akıllı telefonlar ve tabletler için ürettiği işletim sistemidir.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itknowledgeexchange.techtarget.com/vendor-talk/files/2013/03/windows_ph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26" y="2405902"/>
            <a:ext cx="2916429" cy="388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33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İşletim Sistemi Nasıl Yüklenir?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5000" y="2636956"/>
            <a:ext cx="3759200" cy="3657518"/>
          </a:xfrm>
          <a:effectLst/>
        </p:spPr>
        <p:txBody>
          <a:bodyPr>
            <a:normAutofit lnSpcReduction="10000"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Üreticiden sağlanan veya satın alınan CD/DVD veya USB disk kullanılarak işletim sistemi bilgisayarlara kurulabilir. 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Kurulacak bilgisayarın donanımları işletim sistemini desteklemelidir.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amolpednekar4081.files.wordpress.com/2011/08/windows-7-ultimate-sp1-dv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13" y="2870200"/>
            <a:ext cx="3084062" cy="30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2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Hangi İşletim Sistemi?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93275" y="2117124"/>
            <a:ext cx="3978875" cy="4464908"/>
          </a:xfrm>
          <a:effectLst/>
        </p:spPr>
        <p:txBody>
          <a:bodyPr>
            <a:normAutofit fontScale="92500" lnSpcReduction="10000"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İşletim sistemi seçerken bilgisayarın teknik özellikleri, yükleyeceğimiz yazılımlar, fiyat, kullanım kolaylığı gibi etmenlere dikkat etmeliyiz.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Çok eski bir bilgisayara yeni bir işletim sistemi, ya da yeni bir bilgisayara eski bir işletim sistemi yüklersek bilgisayarımızdan alacağımız verim düşebilir.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muymac.com/wp-content/uploads/2010/01/ssoo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7"/>
          <a:stretch/>
        </p:blipFill>
        <p:spPr bwMode="auto">
          <a:xfrm>
            <a:off x="221477" y="2454874"/>
            <a:ext cx="4540679" cy="19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ddmcdn.com/gif/how-to-donate-compute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4" y="4890506"/>
            <a:ext cx="1936836" cy="145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tuff.com.tr/wp-content/uploads/2011/08/macbook-a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66" y="4753229"/>
            <a:ext cx="2119872" cy="15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99233" y="3490499"/>
            <a:ext cx="3654648" cy="1740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Teşekkür ederim.</a:t>
            </a:r>
            <a:endParaRPr lang="tr-TR" sz="32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İşletim Sistemi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0508" y="2636956"/>
            <a:ext cx="5282458" cy="3268991"/>
          </a:xfrm>
          <a:effectLst/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Bilgisayarda çalışan, bilgisayar donanım kaynaklarını yöneten ve çeşitli </a:t>
            </a:r>
            <a:r>
              <a:rPr lang="tr-TR" sz="2400" dirty="0" smtClean="0">
                <a:solidFill>
                  <a:schemeClr val="bg1"/>
                </a:solidFill>
              </a:rPr>
              <a:t>uygulama</a:t>
            </a:r>
            <a:r>
              <a:rPr lang="tr-TR" sz="2400" dirty="0">
                <a:solidFill>
                  <a:schemeClr val="bg1"/>
                </a:solidFill>
              </a:rPr>
              <a:t> </a:t>
            </a:r>
            <a:r>
              <a:rPr lang="tr-TR" sz="2400" dirty="0" smtClean="0">
                <a:solidFill>
                  <a:schemeClr val="bg1"/>
                </a:solidFill>
              </a:rPr>
              <a:t/>
            </a:r>
            <a:br>
              <a:rPr lang="tr-TR" sz="2400" dirty="0" smtClean="0">
                <a:solidFill>
                  <a:schemeClr val="bg1"/>
                </a:solidFill>
              </a:rPr>
            </a:br>
            <a:r>
              <a:rPr lang="tr-TR" sz="2400" dirty="0" smtClean="0">
                <a:solidFill>
                  <a:schemeClr val="bg1"/>
                </a:solidFill>
              </a:rPr>
              <a:t>yazılımları </a:t>
            </a:r>
            <a:r>
              <a:rPr lang="tr-TR" sz="2400" dirty="0">
                <a:solidFill>
                  <a:schemeClr val="bg1"/>
                </a:solidFill>
              </a:rPr>
              <a:t>için yaygın servisleri sağlayan bir yazılımlar bütünüdür.</a:t>
            </a:r>
          </a:p>
          <a:p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techiwarehouse.com/userfiles/Operating-Syste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66" y="263695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İşletim Sisteminin Görevleri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0508" y="2636956"/>
            <a:ext cx="6324450" cy="3657518"/>
          </a:xfrm>
          <a:effectLst/>
        </p:spPr>
        <p:txBody>
          <a:bodyPr>
            <a:normAutofit lnSpcReduction="10000"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Merkezi işlem birimini ayrı işlere yönlendirmek ve yönetmek.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Ana belleği yönetmek.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Harici kayıt cihazlarını yönetmek.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Giriş/çıkışları kontrol etmek.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Bilgisayar sisteminin güvenliği ve kontrolünü sağlamak.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Dosya yönetimini sağlamak.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plymstockcomputerrepairs.co.uk/images/Computer%20Advi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42" y="2984577"/>
            <a:ext cx="282892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İşletim Sistemi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02200" y="2527300"/>
            <a:ext cx="3835400" cy="3708400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İşletim sistemi özetle bilgisayardaki tüm donanımların, yazılımların ve dosyaların yönetimini sağlayan en temel yazılımdır.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velocityiq.com/images/sv_precn_hardware_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834149"/>
            <a:ext cx="3514725" cy="354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İşletim Sistemi Olmazsa..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45100" y="2611556"/>
            <a:ext cx="3583466" cy="3446344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İşletim sistemi yüklü olmadan bilgisayar, tablet veya telefonumuzu kullanamayız.</a:t>
            </a:r>
            <a:endParaRPr lang="tr-TR" sz="2400" dirty="0">
              <a:solidFill>
                <a:schemeClr val="bg1"/>
              </a:solidFill>
            </a:endParaRPr>
          </a:p>
          <a:p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obrazki.elektroda.pl/2199197100_1362156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7" y="2717800"/>
            <a:ext cx="4453467" cy="3340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12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9996" y="606677"/>
            <a:ext cx="7524003" cy="970450"/>
          </a:xfrm>
        </p:spPr>
        <p:txBody>
          <a:bodyPr/>
          <a:lstStyle/>
          <a:p>
            <a:r>
              <a:rPr lang="tr-TR" dirty="0" smtClean="0"/>
              <a:t>İşletim Sistemi Nerelerde Kullanılır?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9996" y="2403040"/>
            <a:ext cx="8153251" cy="1839351"/>
          </a:xfrm>
          <a:effectLst/>
        </p:spPr>
        <p:txBody>
          <a:bodyPr>
            <a:normAutofit/>
          </a:bodyPr>
          <a:lstStyle/>
          <a:p>
            <a:r>
              <a:rPr lang="tr-TR" sz="2400" dirty="0"/>
              <a:t>İşletim sistemleri </a:t>
            </a:r>
            <a:r>
              <a:rPr lang="tr-TR" sz="2400" dirty="0" smtClean="0"/>
              <a:t>bilgisayar, tablet, </a:t>
            </a:r>
            <a:r>
              <a:rPr lang="tr-TR" sz="2400" dirty="0"/>
              <a:t>video oyun konsolları, cep </a:t>
            </a:r>
            <a:r>
              <a:rPr lang="tr-TR" sz="2400" dirty="0" smtClean="0"/>
              <a:t>telefonları, web sunucularında, arabalarda, </a:t>
            </a:r>
            <a:r>
              <a:rPr lang="tr-TR" sz="2400" dirty="0"/>
              <a:t>beyaz eşyalarda hatta kol saatlerinin içinde bile yüklü olabilir.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dealsprime.net/images/products/detail/rock_android2.2_phone_watch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148" y="4028491"/>
            <a:ext cx="2079625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teknix.com/wp-content/uploads/2013/04/dell_windows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0" y="4625796"/>
            <a:ext cx="2445544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s-images.forbes.com/erikkain/files/2012/07/ps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73" y="4625796"/>
            <a:ext cx="2202296" cy="136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9996" y="474869"/>
            <a:ext cx="7524003" cy="970450"/>
          </a:xfrm>
        </p:spPr>
        <p:txBody>
          <a:bodyPr/>
          <a:lstStyle/>
          <a:p>
            <a:r>
              <a:rPr lang="tr-TR" dirty="0" smtClean="0"/>
              <a:t>Popüler İşletim Sistemleri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9996" y="2403040"/>
            <a:ext cx="8153251" cy="1839351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/>
              <a:t>Şimdi masaüstü/dizüstü bilgisayar, tablet ve akıllı telefonlarda en yaygın kullanılan işletim sistemlerini inceleyelim.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7172" name="Picture 4" descr="http://www.sahara.co.za/css/images/Windows8_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68" y="4328452"/>
            <a:ext cx="1744019" cy="20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metromac.org/newsletter/express/march03/issue-10/images/OSX_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393" y="4328452"/>
            <a:ext cx="1876038" cy="200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fc08.deviantart.net/fs71/f/2011/111/4/7/linux_mint_dvd_case_by_prnce_charming-d3ej7y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745" y="4328452"/>
            <a:ext cx="1919491" cy="191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Masaüstü İşletim Sistemleri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44140" y="2328530"/>
            <a:ext cx="3880882" cy="3965944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Günümüz kişisel bilgisayarında çoğunlukla Windows, </a:t>
            </a:r>
            <a:r>
              <a:rPr lang="tr-TR" sz="2400" dirty="0" err="1" smtClean="0">
                <a:solidFill>
                  <a:schemeClr val="bg1"/>
                </a:solidFill>
              </a:rPr>
              <a:t>MacOS</a:t>
            </a:r>
            <a:r>
              <a:rPr lang="tr-TR" sz="2400" dirty="0" smtClean="0">
                <a:solidFill>
                  <a:schemeClr val="bg1"/>
                </a:solidFill>
              </a:rPr>
              <a:t> veya Linux işletim sistemleri kullanılır.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3.bp.blogspot.com/-Yyaq6gfJw7s/UTunb1gr19I/AAAAAAAABRo/oWZvsxptcHw/s1600/triple-boo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3" y="2731237"/>
            <a:ext cx="4091936" cy="31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9365" y="447188"/>
            <a:ext cx="7524003" cy="970450"/>
          </a:xfrm>
        </p:spPr>
        <p:txBody>
          <a:bodyPr/>
          <a:lstStyle/>
          <a:p>
            <a:r>
              <a:rPr lang="tr-TR" dirty="0" smtClean="0"/>
              <a:t>Windows İşletim Sistemi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1508" y="2328531"/>
            <a:ext cx="2647506" cy="4182802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Microsoft tarafından piyasaya sürülmüş olup en çok kullanılan işletim sistemidir. Windows XP, 7 ve 8 halen kullanılmakta olan sürümleridir.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7172" name="Picture 4" descr="http://res2.windows.microsoft.com/resbox/tr/6.2/2012-win8ga/2a276423-9dbd-4ac5-89d6-5d74b55f78c1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490" y="2765354"/>
            <a:ext cx="5496524" cy="3093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5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ıntı">
  <a:themeElements>
    <a:clrScheme name="Özel 2">
      <a:dk1>
        <a:sysClr val="windowText" lastClr="000000"/>
      </a:dk1>
      <a:lt1>
        <a:srgbClr val="000000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Alıntı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lıntı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TC103457503[[fn=Alıntılanabilir]]</Template>
  <TotalTime>150</TotalTime>
  <Words>346</Words>
  <Application>Microsoft Office PowerPoint</Application>
  <PresentationFormat>Ekran Gösterisi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Alıntı</vt:lpstr>
      <vt:lpstr>İŞLETİM SİSTEMİ</vt:lpstr>
      <vt:lpstr>İşletim Sistemi Nedir?</vt:lpstr>
      <vt:lpstr>İşletim Sisteminin Görevleri</vt:lpstr>
      <vt:lpstr>İşletim Sistemi</vt:lpstr>
      <vt:lpstr>İşletim Sistemi Olmazsa..</vt:lpstr>
      <vt:lpstr>İşletim Sistemi Nerelerde Kullanılır?</vt:lpstr>
      <vt:lpstr>Popüler İşletim Sistemleri</vt:lpstr>
      <vt:lpstr>Masaüstü İşletim Sistemleri</vt:lpstr>
      <vt:lpstr>Windows İşletim Sistemi</vt:lpstr>
      <vt:lpstr>MacOS İşletim Sistemi</vt:lpstr>
      <vt:lpstr>Linux İşletim Sistemi</vt:lpstr>
      <vt:lpstr>Mobil İşletim Sistemleri</vt:lpstr>
      <vt:lpstr>Android İşletim Sistemi</vt:lpstr>
      <vt:lpstr>iOS İşletim Sistemi</vt:lpstr>
      <vt:lpstr>Windows Mobil İşletim Sistemi</vt:lpstr>
      <vt:lpstr>İşletim Sistemi Nasıl Yüklenir?</vt:lpstr>
      <vt:lpstr>Hangi İşletim Sistemi?</vt:lpstr>
      <vt:lpstr>SON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İŞLETİM SİSTEMİ VE DOSYA YÖNETİMİ</dc:title>
  <dc:creator>Ahmet Soyarslan</dc:creator>
  <cp:lastModifiedBy>Rebel</cp:lastModifiedBy>
  <cp:revision>54</cp:revision>
  <dcterms:created xsi:type="dcterms:W3CDTF">2013-10-03T05:02:00Z</dcterms:created>
  <dcterms:modified xsi:type="dcterms:W3CDTF">2013-10-05T16:20:32Z</dcterms:modified>
</cp:coreProperties>
</file>